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0E771-C74C-486F-BD73-F47A5B88A42E}" type="datetimeFigureOut">
              <a:rPr lang="es-ES" smtClean="0"/>
              <a:t>16/06/2026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D3D6B-1303-43C8-ABBC-38D38C3999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3740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uso de pantallas antes de los 5 años triplica las probabilidades de sufrir retrasos en el lenguaje y dificultades de atención </a:t>
            </a:r>
            <a:r>
              <a:rPr lang="es-E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sostenid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D3D6B-1303-43C8-ABBC-38D38C39999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21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9D6DD2-8874-CB7D-6C86-E9E9436CCB35}"/>
              </a:ext>
            </a:extLst>
          </p:cNvPr>
          <p:cNvSpPr txBox="1"/>
          <p:nvPr/>
        </p:nvSpPr>
        <p:spPr>
          <a:xfrm>
            <a:off x="660400" y="700314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</a:rPr>
              <a:t>CEIP GRAN CAPITÁN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4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094" t="-19748" r="1094" b="19328"/>
          <a:stretch>
            <a:fillRect/>
          </a:stretch>
        </p:blipFill>
        <p:spPr>
          <a:xfrm>
            <a:off x="177800" y="-1752600"/>
            <a:ext cx="15900400" cy="91059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06436DA-DD55-4054-EA5A-A24FD1EC80FD}"/>
              </a:ext>
            </a:extLst>
          </p:cNvPr>
          <p:cNvSpPr txBox="1"/>
          <p:nvPr/>
        </p:nvSpPr>
        <p:spPr>
          <a:xfrm>
            <a:off x="3251200" y="3733800"/>
            <a:ext cx="28956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PROHIBIDOS LOS DISPOSITIVOS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85321CF-6A64-DCB9-69EE-ACFDADF78B11}"/>
              </a:ext>
            </a:extLst>
          </p:cNvPr>
          <p:cNvSpPr txBox="1"/>
          <p:nvPr/>
        </p:nvSpPr>
        <p:spPr>
          <a:xfrm>
            <a:off x="188686" y="7335157"/>
            <a:ext cx="1606731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uso de pantallas antes de los 5 años triplica las probabilidades de sufrir retrasos en el lenguaje y dificultades de atención sostenida </a:t>
            </a:r>
            <a:r>
              <a:rPr lang="es-ES" dirty="0"/>
              <a:t>Genera una estimulación artificial que reduce la paciencia y el juego libre.</a:t>
            </a:r>
          </a:p>
          <a:p>
            <a:r>
              <a:rPr lang="es-ES" b="1" dirty="0"/>
              <a:t>Aislamiento Visual:</a:t>
            </a:r>
            <a:r>
              <a:rPr lang="es-ES" dirty="0"/>
              <a:t> El niño se desconecta de su entorno físico para entrar en un túnel digital.  </a:t>
            </a:r>
            <a:r>
              <a:rPr lang="es-ES" b="1" dirty="0"/>
              <a:t>Barrera Social:</a:t>
            </a:r>
            <a:r>
              <a:rPr lang="es-ES" dirty="0"/>
              <a:t> Cada minuto frente al móvil es un minuto sin intercambio comunicativo real.  </a:t>
            </a:r>
            <a:r>
              <a:rPr lang="es-ES" b="1" dirty="0" err="1"/>
              <a:t>Miopía:</a:t>
            </a:r>
            <a:r>
              <a:rPr lang="es-ES" dirty="0" err="1"/>
              <a:t>El</a:t>
            </a:r>
            <a:r>
              <a:rPr lang="es-ES" dirty="0"/>
              <a:t> enfoque constante a corta distancia impide el desarrollo correcto del globo ocular.  </a:t>
            </a:r>
            <a:r>
              <a:rPr lang="es-ES" b="1" dirty="0"/>
              <a:t>Sueño: </a:t>
            </a:r>
            <a:r>
              <a:rPr lang="es-ES" dirty="0"/>
              <a:t>La luz azul inhibe la melatonina, alterando el descanso necesario para crecer.  </a:t>
            </a:r>
            <a:r>
              <a:rPr lang="es-ES" b="1" dirty="0"/>
              <a:t>Obesidad: </a:t>
            </a:r>
            <a:r>
              <a:rPr lang="es-ES" dirty="0"/>
              <a:t>Sustituir el movimiento por el sedentarismo aumenta el riesgo metabólico en un 27%.</a:t>
            </a:r>
          </a:p>
          <a:p>
            <a:endParaRPr lang="es-ES" dirty="0"/>
          </a:p>
          <a:p>
            <a:endParaRPr lang="es-E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148</Words>
  <Application>Microsoft Office PowerPoint</Application>
  <PresentationFormat>Personalizado</PresentationFormat>
  <Paragraphs>6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JULIA GONZALEZ</dc:creator>
  <cp:lastModifiedBy>JULIA GONZALEZ</cp:lastModifiedBy>
  <cp:revision>2</cp:revision>
  <dcterms:created xsi:type="dcterms:W3CDTF">2006-08-16T00:00:00Z</dcterms:created>
  <dcterms:modified xsi:type="dcterms:W3CDTF">2026-06-16T17:10:52Z</dcterms:modified>
</cp:coreProperties>
</file>